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43E7-B7A5-40F2-8806-7E3AACB141AF}" type="datetimeFigureOut">
              <a:rPr lang="pl-PL" smtClean="0"/>
              <a:pPr/>
              <a:t>24.03.2020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53E3-EB84-468F-B833-56FC4B8B2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2zlHUWVXEs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643174" y="1714488"/>
            <a:ext cx="3857652" cy="3357586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Gill Sans Ultra Bold" pitchFamily="34" charset="-1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Gill Sans Ultra Bold" pitchFamily="34" charset="-18"/>
                <a:cs typeface="Arial" pitchFamily="34" charset="0"/>
              </a:rPr>
              <a:t>CO ZAMIAST TERAPII INTEGRACJI SENSORYCZNEJ?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71802" y="5286388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Chiller" pitchFamily="82" charset="0"/>
              </a:rPr>
              <a:t>NIKOLA MAZUR</a:t>
            </a:r>
          </a:p>
          <a:p>
            <a:pPr algn="ctr"/>
            <a:r>
              <a:rPr lang="pl-PL" sz="2000" b="1" dirty="0">
                <a:latin typeface="Chiller" pitchFamily="82" charset="0"/>
              </a:rPr>
              <a:t>MGR FIZJOTERAPII</a:t>
            </a:r>
          </a:p>
          <a:p>
            <a:pPr algn="ctr"/>
            <a:r>
              <a:rPr lang="pl-PL" sz="2000" b="1" dirty="0">
                <a:latin typeface="Chiller" pitchFamily="82" charset="0"/>
              </a:rPr>
              <a:t>TERAPEUTA INTEGRACJI SENSORYCZNEJ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64291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Możecie również odrysowywać siebie – idealnie kształtuje poczucie własnego ciała i umiejętność nazywania poszczególnych części ciała.</a:t>
            </a:r>
          </a:p>
        </p:txBody>
      </p:sp>
      <p:pic>
        <p:nvPicPr>
          <p:cNvPr id="22530" name="Picture 2" descr="Znalezione obrazy dla zapytania: malowanie rękami i stop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143636" cy="4608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ill Sans Ultra Bold" pitchFamily="34" charset="-18"/>
              </a:rPr>
              <a:t>WSPÓLNE GOTOWANIE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85720" y="1428736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Mieszanie, przelewanie, odmierzanie, ugniatanie – wszystkie te czynności doskonale stymulują receptory dłoni. Dodatkowo zaangażowanie malca w przygotowywanie posiłków może zaprocentować także na innym polu – dzieci chętniej próbują dań, w których przyrządzaniu aktywnie uczestniczyły.</a:t>
            </a:r>
          </a:p>
        </p:txBody>
      </p:sp>
      <p:sp>
        <p:nvSpPr>
          <p:cNvPr id="23554" name="AutoShape 2" descr="Znalezione obrazy dla zapytania: WSPÓLNE GOTOW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Znalezione obrazy dla zapytania: WSPÓLNE GOTOW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Znalezione obrazy dla zapytania: WSPÓLNE GOTOW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4705357" cy="352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Gill Sans Ultra Bold" pitchFamily="34" charset="-18"/>
              </a:rPr>
              <a:t>PIECZĄTKI Z ZIEMNIAKÓW</a:t>
            </a:r>
          </a:p>
        </p:txBody>
      </p:sp>
      <p:pic>
        <p:nvPicPr>
          <p:cNvPr id="24578" name="Picture 2" descr="Znalezione obrazy dla zapytania: pieczątki z ziemniak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643602" cy="42327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42976" y="607220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Chyba każdy rodzic miał kiedyś z nimi do czynienia?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ill Sans Ultra Bold" pitchFamily="34" charset="-18"/>
              </a:rPr>
              <a:t>TOR PRZESZKÓD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42873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Używamy wszystkiego, co mamy dookoła siebie – postawcie na kreatywność Waszą i maluchów. Równoważnie, podwyższenia, poduszki, butelki, slalomem, na czworakach, przodem, tyłem, na brzuchu – czego tylko dusza zapragnie</a:t>
            </a:r>
          </a:p>
        </p:txBody>
      </p:sp>
      <p:pic>
        <p:nvPicPr>
          <p:cNvPr id="25602" name="Picture 2" descr="Znalezione obrazy dla zapytania: domowy tor przeszkód dla dz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5845185" cy="3894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Gill Sans Ultra Bold" pitchFamily="34" charset="-18"/>
              </a:rPr>
              <a:t>DRABINKA KOORDYNACYJNA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85720" y="1928802"/>
            <a:ext cx="314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Drabinka koordynacyjna wykonana z taśmy malarskiej lub narysowana może być źródłem wspaniałej zabawy.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Gra w klasy?</a:t>
            </a:r>
          </a:p>
          <a:p>
            <a:pPr algn="just"/>
            <a:r>
              <a:rPr lang="pl-PL" b="1" dirty="0"/>
              <a:t>Kształtowanie równowagi poprzez chodzenie po linii?</a:t>
            </a:r>
          </a:p>
          <a:p>
            <a:pPr algn="just"/>
            <a:r>
              <a:rPr lang="pl-PL" b="1" dirty="0"/>
              <a:t>Wzmacnianie mięśni poprzez skoki na jednej nodze? 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/>
              <a:t>Wystarczy tylko taśma! </a:t>
            </a:r>
          </a:p>
          <a:p>
            <a:pPr algn="just"/>
            <a:endParaRPr lang="pl-PL" b="1" dirty="0"/>
          </a:p>
          <a:p>
            <a:pPr algn="just"/>
            <a:r>
              <a:rPr lang="pl-PL" dirty="0"/>
              <a:t>Krótki instruktaż dla </a:t>
            </a:r>
            <a:r>
              <a:rPr lang="pl-PL" b="1" dirty="0">
                <a:solidFill>
                  <a:srgbClr val="00B050"/>
                </a:solidFill>
              </a:rPr>
              <a:t>ZIELONYCH </a:t>
            </a:r>
            <a:r>
              <a:rPr lang="pl-PL" dirty="0"/>
              <a:t>w temacie:</a:t>
            </a:r>
          </a:p>
          <a:p>
            <a:pPr algn="just"/>
            <a:r>
              <a:rPr lang="pl-PL" dirty="0">
                <a:hlinkClick r:id="rId2"/>
              </a:rPr>
              <a:t>https://www.youtube.com/watch?v=2zlHUWVXEsU</a:t>
            </a:r>
            <a:endParaRPr lang="pl-PL" dirty="0"/>
          </a:p>
          <a:p>
            <a:pPr algn="just"/>
            <a:endParaRPr lang="pl-PL" b="1" dirty="0"/>
          </a:p>
        </p:txBody>
      </p:sp>
      <p:pic>
        <p:nvPicPr>
          <p:cNvPr id="26626" name="Picture 2" descr="Znalezione obrazy dla zapytania: drabinka koordynacyj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4643494" cy="4643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Gill Sans Ultra Bold" pitchFamily="34" charset="-18"/>
              </a:rPr>
              <a:t>A’LA</a:t>
            </a:r>
            <a:r>
              <a:rPr lang="pl-PL" dirty="0">
                <a:latin typeface="Gill Sans Ultra Bold" pitchFamily="34" charset="-18"/>
              </a:rPr>
              <a:t> TWISTER</a:t>
            </a:r>
          </a:p>
        </p:txBody>
      </p:sp>
      <p:pic>
        <p:nvPicPr>
          <p:cNvPr id="27650" name="Picture 2" descr="Obraz może zawierać: w budyn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929221" cy="492922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643570" y="1357298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Parę kartek papieru i gotowe. Prawa ręka, lewa noga i odwrotnie już nie powinny być obce po takiej zabawie.</a:t>
            </a:r>
          </a:p>
          <a:p>
            <a:r>
              <a:rPr lang="pl-PL" dirty="0"/>
              <a:t>Można tez narysować stopy i dłonie lub odbić je w farbie a po wyschnięciu wykorzystać.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nalezione obrazy dla zapytania: chłopiec i dziewczynka rysu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6198342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000296" y="4929198"/>
            <a:ext cx="7901014" cy="1400172"/>
          </a:xfrm>
        </p:spPr>
        <p:txBody>
          <a:bodyPr/>
          <a:lstStyle/>
          <a:p>
            <a:pPr algn="ctr">
              <a:buNone/>
            </a:pPr>
            <a:r>
              <a:rPr lang="pl-PL" dirty="0">
                <a:solidFill>
                  <a:srgbClr val="CC0099"/>
                </a:solidFill>
                <a:latin typeface="Gill Sans MT Ext Condensed Bold" pitchFamily="34" charset="-18"/>
              </a:rPr>
              <a:t>WIĘCEJ POMYSŁÓW I ZABAW WKRÓTCE.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Gill Sans Ultra Bold" pitchFamily="34" charset="-18"/>
              </a:rPr>
              <a:t>DIY – DOMOWE ŚCIEŻKI SENSORYCZNE</a:t>
            </a:r>
          </a:p>
        </p:txBody>
      </p:sp>
      <p:pic>
        <p:nvPicPr>
          <p:cNvPr id="14338" name="Picture 2" descr="Znalezione obrazy dla zapytania: domowe ścieżki sensory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4"/>
            <a:ext cx="4423139" cy="392909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28596" y="157161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Znajdźcie wspólnie materiały które mogą przydać wam się do stworzenia swojej własnej ścieżki sensorycznej w domu i zróbcie ją razem!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nalezione obrazy dla zapytania: domowe ścieżki sensory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794326" cy="456722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1472" y="57148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Pamiętajcie o bezpieczeństwie </a:t>
            </a:r>
            <a:r>
              <a:rPr lang="pl-PL" dirty="0"/>
              <a:t>– szczególnie o zabezpieczeniu podłogi tak, aby dziecko unikało ślizgania się podczas chodzenia po ścieżce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nalezione obrazy dla zapytania: domowe ścieżki sensory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5694004" cy="621510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72264" y="357166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Możecie napełnić rękawiczki różnego rodzaju nasionami, mąką, fasolą kamieniami, a następnie je związać – tor gotowy!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Gill Sans Ultra Bold" pitchFamily="34" charset="-18"/>
              </a:rPr>
              <a:t>PUDŁO SENSORYCZNE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596" y="1357298"/>
            <a:ext cx="371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Wykonanie i stopień trudności zależy wyłącznie od naszych chęci i umiejętności. W wersji podstawowej mogą to być kasztany, fasola, groch albo ryż wsypane do dużego plastikowego pojemnika. Można też do plastikowego pudełka nasypać np. ryżu albo kaszy manny i wrzucić drewniane puzzle. Zadaniem malucha będzie wyłowienie ukrytych elementów.</a:t>
            </a:r>
          </a:p>
        </p:txBody>
      </p:sp>
      <p:pic>
        <p:nvPicPr>
          <p:cNvPr id="17412" name="Picture 4" descr="Znalezione obrazy dla zapytania: PUDŁO SENSORY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Znalezione obrazy dla zapytania: domowe ścieżki sensory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ill Sans Ultra Bold" pitchFamily="34" charset="-18"/>
              </a:rPr>
              <a:t>MASY SENSORYCZNE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1472" y="1500174"/>
            <a:ext cx="41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Zabawy różnymi masami to świetne ćwiczenie dla małych rączek. Dzieci z zaburzeniami SI często nie lubią się brudzić, ale ugniatanie, przelewanie i dotykanie różnych faktur jest bardzo ważne w rozwoju motoryki małej. Dlatego warto proponować malcowi różne rozwiązania: </a:t>
            </a:r>
            <a:r>
              <a:rPr lang="pl-PL" dirty="0" err="1"/>
              <a:t>ciastolinę</a:t>
            </a:r>
            <a:r>
              <a:rPr lang="pl-PL" dirty="0"/>
              <a:t>, </a:t>
            </a:r>
            <a:r>
              <a:rPr lang="pl-PL" dirty="0" err="1"/>
              <a:t>piankolinę</a:t>
            </a:r>
            <a:r>
              <a:rPr lang="pl-PL" dirty="0"/>
              <a:t>, galaretki, piasek kinetyczny, lód, zabarwione makarony itp. (w Internecie dostępnych jest wiele przepisów na przeróżne masy, warto poszukać czegoś, co maluchowi przypadnie do gustu). </a:t>
            </a:r>
          </a:p>
        </p:txBody>
      </p:sp>
      <p:pic>
        <p:nvPicPr>
          <p:cNvPr id="18434" name="Picture 2" descr="Znalezione obrazy dla zapytania: masy sensorycz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149845" cy="2752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ziecisawazne.pl/wp-content/uploads/2016/04/zabawy-sensorycz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215338" cy="429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Gill Sans Ultra Bold" pitchFamily="34" charset="-18"/>
              </a:rPr>
              <a:t>MALOWANIE RĘKAMI I STOPAMI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86446" y="1857364"/>
            <a:ext cx="2928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Dotykanie farb, malowanie paluszkami, odbijanie całych rączek i stópek – to wszystko, podobnie jak pudełka sensoryczne, uwrażliwia receptory. Malowanie rękami spodoba się także dzieciom, które nie lubią malować w tradycyjny sposób ze względu na słabe napięcie mięśniowe – używanie paluszków jest trudniejsze niż trzymanie kredki czy pędzla i dociskanie ich do kartki.</a:t>
            </a:r>
          </a:p>
        </p:txBody>
      </p:sp>
      <p:pic>
        <p:nvPicPr>
          <p:cNvPr id="21506" name="Picture 2" descr="Znalezione obrazy dla zapytania: malowanie rękami i stop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87680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498</Words>
  <Application>Microsoft Office PowerPoint</Application>
  <PresentationFormat>Pokaz na ekranie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Chiller</vt:lpstr>
      <vt:lpstr>Gill Sans MT Ext Condensed Bold</vt:lpstr>
      <vt:lpstr>Gill Sans Ultra Bold</vt:lpstr>
      <vt:lpstr>Motyw pakietu Office</vt:lpstr>
      <vt:lpstr>Prezentacja programu PowerPoint</vt:lpstr>
      <vt:lpstr>DIY – DOMOWE ŚCIEŻKI SENSORYCZNE</vt:lpstr>
      <vt:lpstr>Prezentacja programu PowerPoint</vt:lpstr>
      <vt:lpstr>Prezentacja programu PowerPoint</vt:lpstr>
      <vt:lpstr>PUDŁO SENSORYCZNE</vt:lpstr>
      <vt:lpstr>Prezentacja programu PowerPoint</vt:lpstr>
      <vt:lpstr>MASY SENSORYCZNE</vt:lpstr>
      <vt:lpstr>Prezentacja programu PowerPoint</vt:lpstr>
      <vt:lpstr>MALOWANIE RĘKAMI I STOPAMI</vt:lpstr>
      <vt:lpstr>Prezentacja programu PowerPoint</vt:lpstr>
      <vt:lpstr>WSPÓLNE GOTOWANIE</vt:lpstr>
      <vt:lpstr>PIECZĄTKI Z ZIEMNIAKÓW</vt:lpstr>
      <vt:lpstr>TOR PRZESZKÓD</vt:lpstr>
      <vt:lpstr>DRABINKA KOORDYNACYJNA</vt:lpstr>
      <vt:lpstr>A’LA TWISTER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Nikola</dc:creator>
  <cp:lastModifiedBy>Paweł Ponicki</cp:lastModifiedBy>
  <cp:revision>9</cp:revision>
  <dcterms:created xsi:type="dcterms:W3CDTF">2020-03-18T20:40:36Z</dcterms:created>
  <dcterms:modified xsi:type="dcterms:W3CDTF">2020-03-24T12:44:04Z</dcterms:modified>
</cp:coreProperties>
</file>